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57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6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709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883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30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71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000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952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772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402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393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52387-8FA6-4C63-B343-E5977590038A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D6DCF-E70B-447F-B85C-33FC08419B0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05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3D5F72B-3130-6747-0D6B-491B8D603E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62" t="11389" b="5001"/>
          <a:stretch/>
        </p:blipFill>
        <p:spPr>
          <a:xfrm>
            <a:off x="0" y="501866"/>
            <a:ext cx="9141216" cy="585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11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Ignacio Robotham Sole</dc:creator>
  <cp:lastModifiedBy>Diego Ignacio Robotham Sole</cp:lastModifiedBy>
  <cp:revision>1</cp:revision>
  <dcterms:created xsi:type="dcterms:W3CDTF">2023-03-27T18:54:41Z</dcterms:created>
  <dcterms:modified xsi:type="dcterms:W3CDTF">2023-03-27T18:56:41Z</dcterms:modified>
</cp:coreProperties>
</file>